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538736" cy="99571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Тигрёнок </a:t>
            </a:r>
            <a:endParaRPr lang="ru-RU" sz="3600" dirty="0"/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0" y="462616"/>
            <a:ext cx="4114800" cy="54739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204864"/>
            <a:ext cx="3970784" cy="3921299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Воспитатель: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Медведенко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Дарья Владимировна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г. Минусинск,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МДОБУ «Детский сад №17 «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Жемчужинка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 комбинированного вида»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Материалы и инструменты: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1205_19500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692697"/>
            <a:ext cx="4104705" cy="405513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4114800" cy="4691063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фетр (чёрный, оранжевый, белый, красный);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поролон;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нитки оранжевые;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клей Момент «Водостойкий»;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игла;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«глазки для игрушек»;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выкройки.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1. По шаблонам (выкройкам) вырезать все детали (туловище, лапки, ушки, хвост, мордочку) из фетра.</a:t>
            </a:r>
            <a:endParaRPr lang="ru-RU" sz="3600" dirty="0"/>
          </a:p>
        </p:txBody>
      </p:sp>
      <p:pic>
        <p:nvPicPr>
          <p:cNvPr id="7" name="Содержимое 6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060848"/>
            <a:ext cx="3024336" cy="3744416"/>
          </a:xfrm>
        </p:spPr>
      </p:pic>
      <p:pic>
        <p:nvPicPr>
          <p:cNvPr id="8" name="Содержимое 7" descr="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35896" y="2708920"/>
            <a:ext cx="2592288" cy="3600400"/>
          </a:xfrm>
        </p:spPr>
      </p:pic>
      <p:pic>
        <p:nvPicPr>
          <p:cNvPr id="9" name="Рисунок 8" descr="4.jpg"/>
          <p:cNvPicPr>
            <a:picLocks noChangeAspect="1"/>
          </p:cNvPicPr>
          <p:nvPr/>
        </p:nvPicPr>
        <p:blipFill>
          <a:blip r:embed="rId4" cstate="print"/>
          <a:srcRect l="6000" r="30000"/>
          <a:stretch>
            <a:fillRect/>
          </a:stretch>
        </p:blipFill>
        <p:spPr>
          <a:xfrm>
            <a:off x="6444208" y="2132856"/>
            <a:ext cx="2520280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2. Сшиваем детали, оставляя небольшое отверстие. Набиваем поролоном.</a:t>
            </a:r>
            <a:endParaRPr lang="ru-RU" sz="3600" dirty="0"/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2690767" cy="2951901"/>
          </a:xfrm>
        </p:spPr>
      </p:pic>
      <p:pic>
        <p:nvPicPr>
          <p:cNvPr id="6" name="Содержимое 5" descr="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0667" t="12000" r="9333" b="10000"/>
          <a:stretch>
            <a:fillRect/>
          </a:stretch>
        </p:blipFill>
        <p:spPr>
          <a:xfrm>
            <a:off x="6228184" y="1556792"/>
            <a:ext cx="2547975" cy="3312368"/>
          </a:xfrm>
        </p:spPr>
      </p:pic>
      <p:pic>
        <p:nvPicPr>
          <p:cNvPr id="7" name="Рисунок 6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19872" y="1772816"/>
            <a:ext cx="2549059" cy="456922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/>
              <a:t>3. Сшиваем все детали, используя оранжевые нити. </a:t>
            </a:r>
            <a:endParaRPr lang="ru-RU" sz="3600" dirty="0"/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8587" r="5238"/>
          <a:stretch>
            <a:fillRect/>
          </a:stretch>
        </p:blipFill>
        <p:spPr>
          <a:xfrm>
            <a:off x="779264" y="1988840"/>
            <a:ext cx="3216672" cy="4137323"/>
          </a:xfrm>
        </p:spPr>
      </p:pic>
      <p:pic>
        <p:nvPicPr>
          <p:cNvPr id="6" name="Содержимое 5" descr="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b="23000"/>
          <a:stretch>
            <a:fillRect/>
          </a:stretch>
        </p:blipFill>
        <p:spPr>
          <a:xfrm>
            <a:off x="4970264" y="1600200"/>
            <a:ext cx="3394472" cy="3484984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Формируем мордочку. Пришиваем носик и язычок. Приклеиваем глазки.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1212_1617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79264" y="1600200"/>
            <a:ext cx="3394472" cy="4525963"/>
          </a:xfrm>
        </p:spPr>
      </p:pic>
      <p:pic>
        <p:nvPicPr>
          <p:cNvPr id="6" name="Содержимое 5" descr="IMG_20211212_16335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10178"/>
          <a:stretch>
            <a:fillRect/>
          </a:stretch>
        </p:blipFill>
        <p:spPr>
          <a:xfrm>
            <a:off x="4970264" y="2060848"/>
            <a:ext cx="3394472" cy="40653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5. Приклеиваем чёрные полоски, пришиваем лапки.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IMG_20211212_171252 (1)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b="29364"/>
          <a:stretch>
            <a:fillRect/>
          </a:stretch>
        </p:blipFill>
        <p:spPr>
          <a:xfrm>
            <a:off x="779264" y="1600200"/>
            <a:ext cx="3394472" cy="3196952"/>
          </a:xfrm>
        </p:spPr>
      </p:pic>
      <p:pic>
        <p:nvPicPr>
          <p:cNvPr id="6" name="Содержимое 5" descr="IMG_20211212_1713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15845" r="7787" b="13454"/>
          <a:stretch>
            <a:fillRect/>
          </a:stretch>
        </p:blipFill>
        <p:spPr>
          <a:xfrm>
            <a:off x="4788024" y="1844824"/>
            <a:ext cx="2592288" cy="3917032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6. Тигрёнок готов!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_20211212_17125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573" b="5499"/>
          <a:stretch>
            <a:fillRect/>
          </a:stretch>
        </p:blipFill>
        <p:spPr>
          <a:xfrm>
            <a:off x="3131840" y="1600200"/>
            <a:ext cx="3137396" cy="427707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139</Words>
  <Application>Microsoft Office PowerPoint</Application>
  <PresentationFormat>Экран (4:3)</PresentationFormat>
  <Paragraphs>20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Тигрёнок </vt:lpstr>
      <vt:lpstr>Материалы и инструменты:</vt:lpstr>
      <vt:lpstr>1. По шаблонам (выкройкам) вырезать все детали (туловище, лапки, ушки, хвост, мордочку) из фетра.</vt:lpstr>
      <vt:lpstr>2. Сшиваем детали, оставляя небольшое отверстие. Набиваем поролоном.</vt:lpstr>
      <vt:lpstr>3. Сшиваем все детали, используя оранжевые нити. </vt:lpstr>
      <vt:lpstr>4. Формируем мордочку. Пришиваем носик и язычок. Приклеиваем глазки.</vt:lpstr>
      <vt:lpstr>5. Приклеиваем чёрные полоски, пришиваем лапки.</vt:lpstr>
      <vt:lpstr>6. Тигрёнок готов!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Тигрёнок</dc:title>
  <dc:creator>Admin</dc:creator>
  <cp:lastModifiedBy>Admin</cp:lastModifiedBy>
  <cp:revision>8</cp:revision>
  <dcterms:created xsi:type="dcterms:W3CDTF">2022-12-07T10:02:51Z</dcterms:created>
  <dcterms:modified xsi:type="dcterms:W3CDTF">2022-12-07T11:00:12Z</dcterms:modified>
</cp:coreProperties>
</file>